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639D"/>
    <a:srgbClr val="4E7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6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97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90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46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2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8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53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56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6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32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11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96C27-7D30-4E07-8780-5989E4A9B30B}" type="datetimeFigureOut">
              <a:rPr lang="fr-FR" smtClean="0"/>
              <a:t>27/04/2026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2F571-08F8-47FF-B0E3-CB2E16BF0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54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60;p14">
            <a:extLst>
              <a:ext uri="{FF2B5EF4-FFF2-40B4-BE49-F238E27FC236}">
                <a16:creationId xmlns:a16="http://schemas.microsoft.com/office/drawing/2014/main" id="{DBE6C69D-FDB1-3658-CCD0-8E56E97DC282}"/>
              </a:ext>
            </a:extLst>
          </p:cNvPr>
          <p:cNvSpPr txBox="1">
            <a:spLocks noGrp="1"/>
          </p:cNvSpPr>
          <p:nvPr/>
        </p:nvSpPr>
        <p:spPr>
          <a:xfrm>
            <a:off x="2667000" y="1547216"/>
            <a:ext cx="6858000" cy="2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lang="en" sz="4000" b="1" dirty="0">
                <a:latin typeface="Aptos" panose="020B0004020202020204" pitchFamily="34" charset="0"/>
              </a:rPr>
              <a:t>Title</a:t>
            </a:r>
            <a:endParaRPr sz="4000" b="1" dirty="0">
              <a:latin typeface="Aptos" panose="020B00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lang="en" sz="2400" dirty="0">
                <a:latin typeface="Aptos" panose="020B0004020202020204" pitchFamily="34" charset="0"/>
              </a:rPr>
              <a:t>Name</a:t>
            </a:r>
            <a:endParaRPr sz="2400" dirty="0">
              <a:latin typeface="Aptos" panose="020B00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lang="en" sz="2400" dirty="0">
                <a:latin typeface="Aptos" panose="020B0004020202020204" pitchFamily="34" charset="0"/>
              </a:rPr>
              <a:t>Laboratory</a:t>
            </a:r>
            <a:endParaRPr sz="2400" dirty="0">
              <a:latin typeface="Aptos" panose="020B0004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lang="en" sz="2400" dirty="0">
                <a:latin typeface="Aptos" panose="020B0004020202020204" pitchFamily="34" charset="0"/>
              </a:rPr>
              <a:t>Supervisor</a:t>
            </a:r>
            <a:endParaRPr sz="2400" dirty="0"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42A0B-C768-A158-B4EA-B4443B5E43FA}"/>
              </a:ext>
            </a:extLst>
          </p:cNvPr>
          <p:cNvSpPr/>
          <p:nvPr/>
        </p:nvSpPr>
        <p:spPr>
          <a:xfrm>
            <a:off x="0" y="6477001"/>
            <a:ext cx="12192000" cy="380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JED </a:t>
            </a:r>
            <a:r>
              <a:rPr lang="en-US" dirty="0" err="1"/>
              <a:t>nBISE</a:t>
            </a:r>
            <a:r>
              <a:rPr lang="en-US" dirty="0"/>
              <a:t> 28</a:t>
            </a:r>
            <a:r>
              <a:rPr lang="en-US" baseline="30000" dirty="0"/>
              <a:t>th</a:t>
            </a:r>
            <a:r>
              <a:rPr lang="en-US" dirty="0"/>
              <a:t> edition – Mai 21</a:t>
            </a:r>
            <a:r>
              <a:rPr lang="en-US" baseline="30000" dirty="0"/>
              <a:t>st</a:t>
            </a:r>
            <a:r>
              <a:rPr lang="en-US" dirty="0"/>
              <a:t> and 22</a:t>
            </a:r>
            <a:r>
              <a:rPr lang="en-US" baseline="30000" dirty="0"/>
              <a:t>nd</a:t>
            </a:r>
            <a:r>
              <a:rPr lang="en-US" dirty="0"/>
              <a:t> 2026 – Caen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41440F41-D32A-F2CA-3BDD-7B3CF6904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028" y="4227239"/>
            <a:ext cx="3145767" cy="3011943"/>
          </a:xfrm>
          <a:prstGeom prst="rect">
            <a:avLst/>
          </a:prstGeom>
        </p:spPr>
      </p:pic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A6740D2-1B79-F632-0EC3-9A92A15B4392}"/>
              </a:ext>
            </a:extLst>
          </p:cNvPr>
          <p:cNvCxnSpPr>
            <a:cxnSpLocks/>
          </p:cNvCxnSpPr>
          <p:nvPr/>
        </p:nvCxnSpPr>
        <p:spPr>
          <a:xfrm flipH="1">
            <a:off x="4082943" y="2511999"/>
            <a:ext cx="4026114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79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2">
            <a:extLst>
              <a:ext uri="{FF2B5EF4-FFF2-40B4-BE49-F238E27FC236}">
                <a16:creationId xmlns:a16="http://schemas.microsoft.com/office/drawing/2014/main" id="{FC4C95CD-3BE0-CCD5-43E3-D5E75705D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3349" y="0"/>
            <a:ext cx="1543050" cy="1477407"/>
          </a:xfrm>
          <a:prstGeom prst="rect">
            <a:avLst/>
          </a:prstGeom>
        </p:spPr>
      </p:pic>
      <p:sp>
        <p:nvSpPr>
          <p:cNvPr id="3" name="Google Shape;92;g33e8c522fb3_0_0">
            <a:extLst>
              <a:ext uri="{FF2B5EF4-FFF2-40B4-BE49-F238E27FC236}">
                <a16:creationId xmlns:a16="http://schemas.microsoft.com/office/drawing/2014/main" id="{39D55D40-A1B8-30AE-FE52-DAD5A1FC4E7E}"/>
              </a:ext>
            </a:extLst>
          </p:cNvPr>
          <p:cNvSpPr txBox="1">
            <a:spLocks noGrp="1"/>
          </p:cNvSpPr>
          <p:nvPr/>
        </p:nvSpPr>
        <p:spPr>
          <a:xfrm>
            <a:off x="1326844" y="738703"/>
            <a:ext cx="10749746" cy="5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60"/>
              </a:buClr>
              <a:buSzPts val="3200"/>
              <a:buNone/>
            </a:pPr>
            <a:r>
              <a:rPr lang="fr-FR" dirty="0" err="1">
                <a:solidFill>
                  <a:schemeClr val="accent1"/>
                </a:solidFill>
                <a:latin typeface="Aptos Display" panose="020B0004020202020204" pitchFamily="34" charset="0"/>
                <a:sym typeface="Arial"/>
              </a:rPr>
              <a:t>Subtitle</a:t>
            </a:r>
            <a:endParaRPr sz="2400" dirty="0">
              <a:solidFill>
                <a:schemeClr val="accent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4" name="Google Shape;93;g33e8c522fb3_0_0">
            <a:extLst>
              <a:ext uri="{FF2B5EF4-FFF2-40B4-BE49-F238E27FC236}">
                <a16:creationId xmlns:a16="http://schemas.microsoft.com/office/drawing/2014/main" id="{A869A1FA-EB05-C39E-3D81-2A10260661DE}"/>
              </a:ext>
            </a:extLst>
          </p:cNvPr>
          <p:cNvSpPr txBox="1"/>
          <p:nvPr/>
        </p:nvSpPr>
        <p:spPr>
          <a:xfrm>
            <a:off x="126982" y="1477407"/>
            <a:ext cx="107171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 err="1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Text</a:t>
            </a:r>
            <a:endParaRPr sz="1800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6" name="Google Shape;82;p16">
            <a:extLst>
              <a:ext uri="{FF2B5EF4-FFF2-40B4-BE49-F238E27FC236}">
                <a16:creationId xmlns:a16="http://schemas.microsoft.com/office/drawing/2014/main" id="{2AE354ED-96A2-782E-577C-80AFFAF2733B}"/>
              </a:ext>
            </a:extLst>
          </p:cNvPr>
          <p:cNvSpPr/>
          <p:nvPr/>
        </p:nvSpPr>
        <p:spPr>
          <a:xfrm>
            <a:off x="4097118" y="-1"/>
            <a:ext cx="2700000" cy="6026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Material &amp; Methods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31A60DC4-B0E8-A146-682D-FE1B3B79645A}"/>
              </a:ext>
            </a:extLst>
          </p:cNvPr>
          <p:cNvSpPr/>
          <p:nvPr/>
        </p:nvSpPr>
        <p:spPr>
          <a:xfrm>
            <a:off x="6796815" y="-1"/>
            <a:ext cx="2700000" cy="6026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Results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8" name="Google Shape;87;p16">
            <a:extLst>
              <a:ext uri="{FF2B5EF4-FFF2-40B4-BE49-F238E27FC236}">
                <a16:creationId xmlns:a16="http://schemas.microsoft.com/office/drawing/2014/main" id="{C1446366-F607-EF82-73EE-76A35BFB1115}"/>
              </a:ext>
            </a:extLst>
          </p:cNvPr>
          <p:cNvSpPr/>
          <p:nvPr/>
        </p:nvSpPr>
        <p:spPr>
          <a:xfrm>
            <a:off x="9492000" y="-1"/>
            <a:ext cx="2700000" cy="6026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Discussion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40EBD1BA-8A56-110E-9D26-046228112A75}"/>
              </a:ext>
            </a:extLst>
          </p:cNvPr>
          <p:cNvSpPr/>
          <p:nvPr/>
        </p:nvSpPr>
        <p:spPr>
          <a:xfrm>
            <a:off x="1396512" y="-1"/>
            <a:ext cx="2700303" cy="602683"/>
          </a:xfrm>
          <a:custGeom>
            <a:avLst/>
            <a:gdLst>
              <a:gd name="connsiteX0" fmla="*/ 0 w 2700303"/>
              <a:gd name="connsiteY0" fmla="*/ 0 h 502622"/>
              <a:gd name="connsiteX1" fmla="*/ 84075 w 2700303"/>
              <a:gd name="connsiteY1" fmla="*/ 0 h 502622"/>
              <a:gd name="connsiteX2" fmla="*/ 139677 w 2700303"/>
              <a:gd name="connsiteY2" fmla="*/ 0 h 502622"/>
              <a:gd name="connsiteX3" fmla="*/ 2477156 w 2700303"/>
              <a:gd name="connsiteY3" fmla="*/ 0 h 502622"/>
              <a:gd name="connsiteX4" fmla="*/ 2700000 w 2700303"/>
              <a:gd name="connsiteY4" fmla="*/ 0 h 502622"/>
              <a:gd name="connsiteX5" fmla="*/ 2700303 w 2700303"/>
              <a:gd name="connsiteY5" fmla="*/ 0 h 502622"/>
              <a:gd name="connsiteX6" fmla="*/ 2700303 w 2700303"/>
              <a:gd name="connsiteY6" fmla="*/ 502622 h 502622"/>
              <a:gd name="connsiteX7" fmla="*/ 2477156 w 2700303"/>
              <a:gd name="connsiteY7" fmla="*/ 502622 h 502622"/>
              <a:gd name="connsiteX8" fmla="*/ 139677 w 2700303"/>
              <a:gd name="connsiteY8" fmla="*/ 502622 h 502622"/>
              <a:gd name="connsiteX9" fmla="*/ 84075 w 2700303"/>
              <a:gd name="connsiteY9" fmla="*/ 502622 h 502622"/>
              <a:gd name="connsiteX10" fmla="*/ 303 w 2700303"/>
              <a:gd name="connsiteY10" fmla="*/ 418850 h 502622"/>
              <a:gd name="connsiteX11" fmla="*/ 303 w 2700303"/>
              <a:gd name="connsiteY11" fmla="*/ 311033 h 502622"/>
              <a:gd name="connsiteX12" fmla="*/ 0 w 2700303"/>
              <a:gd name="connsiteY12" fmla="*/ 311033 h 50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0303" h="502622">
                <a:moveTo>
                  <a:pt x="0" y="0"/>
                </a:moveTo>
                <a:lnTo>
                  <a:pt x="84075" y="0"/>
                </a:lnTo>
                <a:lnTo>
                  <a:pt x="139677" y="0"/>
                </a:lnTo>
                <a:lnTo>
                  <a:pt x="2477156" y="0"/>
                </a:lnTo>
                <a:lnTo>
                  <a:pt x="2700000" y="0"/>
                </a:lnTo>
                <a:lnTo>
                  <a:pt x="2700303" y="0"/>
                </a:lnTo>
                <a:lnTo>
                  <a:pt x="2700303" y="502622"/>
                </a:lnTo>
                <a:lnTo>
                  <a:pt x="2477156" y="502622"/>
                </a:lnTo>
                <a:lnTo>
                  <a:pt x="139677" y="502622"/>
                </a:lnTo>
                <a:lnTo>
                  <a:pt x="84075" y="502622"/>
                </a:lnTo>
                <a:cubicBezTo>
                  <a:pt x="37809" y="502622"/>
                  <a:pt x="303" y="465116"/>
                  <a:pt x="303" y="418850"/>
                </a:cubicBezTo>
                <a:lnTo>
                  <a:pt x="303" y="311033"/>
                </a:lnTo>
                <a:lnTo>
                  <a:pt x="0" y="3110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Introduction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58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2">
            <a:extLst>
              <a:ext uri="{FF2B5EF4-FFF2-40B4-BE49-F238E27FC236}">
                <a16:creationId xmlns:a16="http://schemas.microsoft.com/office/drawing/2014/main" id="{FC4C95CD-3BE0-CCD5-43E3-D5E75705D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3349" y="0"/>
            <a:ext cx="1543050" cy="1477407"/>
          </a:xfrm>
          <a:prstGeom prst="rect">
            <a:avLst/>
          </a:prstGeom>
        </p:spPr>
      </p:pic>
      <p:sp>
        <p:nvSpPr>
          <p:cNvPr id="3" name="Google Shape;92;g33e8c522fb3_0_0">
            <a:extLst>
              <a:ext uri="{FF2B5EF4-FFF2-40B4-BE49-F238E27FC236}">
                <a16:creationId xmlns:a16="http://schemas.microsoft.com/office/drawing/2014/main" id="{39D55D40-A1B8-30AE-FE52-DAD5A1FC4E7E}"/>
              </a:ext>
            </a:extLst>
          </p:cNvPr>
          <p:cNvSpPr txBox="1">
            <a:spLocks noGrp="1"/>
          </p:cNvSpPr>
          <p:nvPr/>
        </p:nvSpPr>
        <p:spPr>
          <a:xfrm>
            <a:off x="1326844" y="738703"/>
            <a:ext cx="10749746" cy="5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60"/>
              </a:buClr>
              <a:buSzPts val="3200"/>
              <a:buNone/>
            </a:pPr>
            <a:r>
              <a:rPr lang="fr-FR" dirty="0" err="1">
                <a:solidFill>
                  <a:schemeClr val="accent1"/>
                </a:solidFill>
                <a:latin typeface="Aptos Display" panose="020B0004020202020204" pitchFamily="34" charset="0"/>
                <a:sym typeface="Arial"/>
              </a:rPr>
              <a:t>Subtitle</a:t>
            </a:r>
            <a:endParaRPr sz="2400" dirty="0">
              <a:solidFill>
                <a:schemeClr val="accent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4" name="Google Shape;93;g33e8c522fb3_0_0">
            <a:extLst>
              <a:ext uri="{FF2B5EF4-FFF2-40B4-BE49-F238E27FC236}">
                <a16:creationId xmlns:a16="http://schemas.microsoft.com/office/drawing/2014/main" id="{A869A1FA-EB05-C39E-3D81-2A10260661DE}"/>
              </a:ext>
            </a:extLst>
          </p:cNvPr>
          <p:cNvSpPr txBox="1"/>
          <p:nvPr/>
        </p:nvSpPr>
        <p:spPr>
          <a:xfrm>
            <a:off x="126982" y="1477407"/>
            <a:ext cx="107171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 err="1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Text</a:t>
            </a:r>
            <a:endParaRPr sz="1800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6" name="Google Shape;82;p16">
            <a:extLst>
              <a:ext uri="{FF2B5EF4-FFF2-40B4-BE49-F238E27FC236}">
                <a16:creationId xmlns:a16="http://schemas.microsoft.com/office/drawing/2014/main" id="{2AE354ED-96A2-782E-577C-80AFFAF2733B}"/>
              </a:ext>
            </a:extLst>
          </p:cNvPr>
          <p:cNvSpPr/>
          <p:nvPr/>
        </p:nvSpPr>
        <p:spPr>
          <a:xfrm>
            <a:off x="4097118" y="-1"/>
            <a:ext cx="2700000" cy="6026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Material &amp; Methods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31A60DC4-B0E8-A146-682D-FE1B3B79645A}"/>
              </a:ext>
            </a:extLst>
          </p:cNvPr>
          <p:cNvSpPr/>
          <p:nvPr/>
        </p:nvSpPr>
        <p:spPr>
          <a:xfrm>
            <a:off x="6796815" y="-1"/>
            <a:ext cx="2700000" cy="6026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Results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8" name="Google Shape;87;p16">
            <a:extLst>
              <a:ext uri="{FF2B5EF4-FFF2-40B4-BE49-F238E27FC236}">
                <a16:creationId xmlns:a16="http://schemas.microsoft.com/office/drawing/2014/main" id="{C1446366-F607-EF82-73EE-76A35BFB1115}"/>
              </a:ext>
            </a:extLst>
          </p:cNvPr>
          <p:cNvSpPr/>
          <p:nvPr/>
        </p:nvSpPr>
        <p:spPr>
          <a:xfrm>
            <a:off x="9492000" y="-1"/>
            <a:ext cx="2700000" cy="6026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Discussion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40EBD1BA-8A56-110E-9D26-046228112A75}"/>
              </a:ext>
            </a:extLst>
          </p:cNvPr>
          <p:cNvSpPr/>
          <p:nvPr/>
        </p:nvSpPr>
        <p:spPr>
          <a:xfrm>
            <a:off x="1396512" y="-1"/>
            <a:ext cx="2700303" cy="602683"/>
          </a:xfrm>
          <a:custGeom>
            <a:avLst/>
            <a:gdLst>
              <a:gd name="connsiteX0" fmla="*/ 0 w 2700303"/>
              <a:gd name="connsiteY0" fmla="*/ 0 h 502622"/>
              <a:gd name="connsiteX1" fmla="*/ 84075 w 2700303"/>
              <a:gd name="connsiteY1" fmla="*/ 0 h 502622"/>
              <a:gd name="connsiteX2" fmla="*/ 139677 w 2700303"/>
              <a:gd name="connsiteY2" fmla="*/ 0 h 502622"/>
              <a:gd name="connsiteX3" fmla="*/ 2477156 w 2700303"/>
              <a:gd name="connsiteY3" fmla="*/ 0 h 502622"/>
              <a:gd name="connsiteX4" fmla="*/ 2700000 w 2700303"/>
              <a:gd name="connsiteY4" fmla="*/ 0 h 502622"/>
              <a:gd name="connsiteX5" fmla="*/ 2700303 w 2700303"/>
              <a:gd name="connsiteY5" fmla="*/ 0 h 502622"/>
              <a:gd name="connsiteX6" fmla="*/ 2700303 w 2700303"/>
              <a:gd name="connsiteY6" fmla="*/ 502622 h 502622"/>
              <a:gd name="connsiteX7" fmla="*/ 2477156 w 2700303"/>
              <a:gd name="connsiteY7" fmla="*/ 502622 h 502622"/>
              <a:gd name="connsiteX8" fmla="*/ 139677 w 2700303"/>
              <a:gd name="connsiteY8" fmla="*/ 502622 h 502622"/>
              <a:gd name="connsiteX9" fmla="*/ 84075 w 2700303"/>
              <a:gd name="connsiteY9" fmla="*/ 502622 h 502622"/>
              <a:gd name="connsiteX10" fmla="*/ 303 w 2700303"/>
              <a:gd name="connsiteY10" fmla="*/ 418850 h 502622"/>
              <a:gd name="connsiteX11" fmla="*/ 303 w 2700303"/>
              <a:gd name="connsiteY11" fmla="*/ 311033 h 502622"/>
              <a:gd name="connsiteX12" fmla="*/ 0 w 2700303"/>
              <a:gd name="connsiteY12" fmla="*/ 311033 h 50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0303" h="502622">
                <a:moveTo>
                  <a:pt x="0" y="0"/>
                </a:moveTo>
                <a:lnTo>
                  <a:pt x="84075" y="0"/>
                </a:lnTo>
                <a:lnTo>
                  <a:pt x="139677" y="0"/>
                </a:lnTo>
                <a:lnTo>
                  <a:pt x="2477156" y="0"/>
                </a:lnTo>
                <a:lnTo>
                  <a:pt x="2700000" y="0"/>
                </a:lnTo>
                <a:lnTo>
                  <a:pt x="2700303" y="0"/>
                </a:lnTo>
                <a:lnTo>
                  <a:pt x="2700303" y="502622"/>
                </a:lnTo>
                <a:lnTo>
                  <a:pt x="2477156" y="502622"/>
                </a:lnTo>
                <a:lnTo>
                  <a:pt x="139677" y="502622"/>
                </a:lnTo>
                <a:lnTo>
                  <a:pt x="84075" y="502622"/>
                </a:lnTo>
                <a:cubicBezTo>
                  <a:pt x="37809" y="502622"/>
                  <a:pt x="303" y="465116"/>
                  <a:pt x="303" y="418850"/>
                </a:cubicBezTo>
                <a:lnTo>
                  <a:pt x="303" y="311033"/>
                </a:lnTo>
                <a:lnTo>
                  <a:pt x="0" y="31103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Introduction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7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2">
            <a:extLst>
              <a:ext uri="{FF2B5EF4-FFF2-40B4-BE49-F238E27FC236}">
                <a16:creationId xmlns:a16="http://schemas.microsoft.com/office/drawing/2014/main" id="{FC4C95CD-3BE0-CCD5-43E3-D5E75705D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3349" y="0"/>
            <a:ext cx="1543050" cy="1477407"/>
          </a:xfrm>
          <a:prstGeom prst="rect">
            <a:avLst/>
          </a:prstGeom>
        </p:spPr>
      </p:pic>
      <p:sp>
        <p:nvSpPr>
          <p:cNvPr id="3" name="Google Shape;92;g33e8c522fb3_0_0">
            <a:extLst>
              <a:ext uri="{FF2B5EF4-FFF2-40B4-BE49-F238E27FC236}">
                <a16:creationId xmlns:a16="http://schemas.microsoft.com/office/drawing/2014/main" id="{39D55D40-A1B8-30AE-FE52-DAD5A1FC4E7E}"/>
              </a:ext>
            </a:extLst>
          </p:cNvPr>
          <p:cNvSpPr txBox="1">
            <a:spLocks noGrp="1"/>
          </p:cNvSpPr>
          <p:nvPr/>
        </p:nvSpPr>
        <p:spPr>
          <a:xfrm>
            <a:off x="1326844" y="738703"/>
            <a:ext cx="10749746" cy="5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60"/>
              </a:buClr>
              <a:buSzPts val="3200"/>
              <a:buNone/>
            </a:pPr>
            <a:r>
              <a:rPr lang="fr-FR" dirty="0" err="1">
                <a:solidFill>
                  <a:schemeClr val="accent1"/>
                </a:solidFill>
                <a:latin typeface="Aptos Display" panose="020B0004020202020204" pitchFamily="34" charset="0"/>
                <a:sym typeface="Arial"/>
              </a:rPr>
              <a:t>Subtitle</a:t>
            </a:r>
            <a:endParaRPr sz="2400" dirty="0">
              <a:solidFill>
                <a:schemeClr val="accent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4" name="Google Shape;93;g33e8c522fb3_0_0">
            <a:extLst>
              <a:ext uri="{FF2B5EF4-FFF2-40B4-BE49-F238E27FC236}">
                <a16:creationId xmlns:a16="http://schemas.microsoft.com/office/drawing/2014/main" id="{A869A1FA-EB05-C39E-3D81-2A10260661DE}"/>
              </a:ext>
            </a:extLst>
          </p:cNvPr>
          <p:cNvSpPr txBox="1"/>
          <p:nvPr/>
        </p:nvSpPr>
        <p:spPr>
          <a:xfrm>
            <a:off x="126982" y="1477407"/>
            <a:ext cx="107171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 err="1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Text</a:t>
            </a:r>
            <a:endParaRPr sz="1800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6" name="Google Shape;82;p16">
            <a:extLst>
              <a:ext uri="{FF2B5EF4-FFF2-40B4-BE49-F238E27FC236}">
                <a16:creationId xmlns:a16="http://schemas.microsoft.com/office/drawing/2014/main" id="{2AE354ED-96A2-782E-577C-80AFFAF2733B}"/>
              </a:ext>
            </a:extLst>
          </p:cNvPr>
          <p:cNvSpPr/>
          <p:nvPr/>
        </p:nvSpPr>
        <p:spPr>
          <a:xfrm>
            <a:off x="4097118" y="-1"/>
            <a:ext cx="2700000" cy="6026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Material &amp; Methods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31A60DC4-B0E8-A146-682D-FE1B3B79645A}"/>
              </a:ext>
            </a:extLst>
          </p:cNvPr>
          <p:cNvSpPr/>
          <p:nvPr/>
        </p:nvSpPr>
        <p:spPr>
          <a:xfrm>
            <a:off x="6796815" y="-1"/>
            <a:ext cx="2700000" cy="6026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Results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8" name="Google Shape;87;p16">
            <a:extLst>
              <a:ext uri="{FF2B5EF4-FFF2-40B4-BE49-F238E27FC236}">
                <a16:creationId xmlns:a16="http://schemas.microsoft.com/office/drawing/2014/main" id="{C1446366-F607-EF82-73EE-76A35BFB1115}"/>
              </a:ext>
            </a:extLst>
          </p:cNvPr>
          <p:cNvSpPr/>
          <p:nvPr/>
        </p:nvSpPr>
        <p:spPr>
          <a:xfrm>
            <a:off x="9492000" y="-1"/>
            <a:ext cx="2700000" cy="6026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Discussion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40EBD1BA-8A56-110E-9D26-046228112A75}"/>
              </a:ext>
            </a:extLst>
          </p:cNvPr>
          <p:cNvSpPr/>
          <p:nvPr/>
        </p:nvSpPr>
        <p:spPr>
          <a:xfrm>
            <a:off x="1396512" y="-1"/>
            <a:ext cx="2700303" cy="602683"/>
          </a:xfrm>
          <a:custGeom>
            <a:avLst/>
            <a:gdLst>
              <a:gd name="connsiteX0" fmla="*/ 0 w 2700303"/>
              <a:gd name="connsiteY0" fmla="*/ 0 h 502622"/>
              <a:gd name="connsiteX1" fmla="*/ 84075 w 2700303"/>
              <a:gd name="connsiteY1" fmla="*/ 0 h 502622"/>
              <a:gd name="connsiteX2" fmla="*/ 139677 w 2700303"/>
              <a:gd name="connsiteY2" fmla="*/ 0 h 502622"/>
              <a:gd name="connsiteX3" fmla="*/ 2477156 w 2700303"/>
              <a:gd name="connsiteY3" fmla="*/ 0 h 502622"/>
              <a:gd name="connsiteX4" fmla="*/ 2700000 w 2700303"/>
              <a:gd name="connsiteY4" fmla="*/ 0 h 502622"/>
              <a:gd name="connsiteX5" fmla="*/ 2700303 w 2700303"/>
              <a:gd name="connsiteY5" fmla="*/ 0 h 502622"/>
              <a:gd name="connsiteX6" fmla="*/ 2700303 w 2700303"/>
              <a:gd name="connsiteY6" fmla="*/ 502622 h 502622"/>
              <a:gd name="connsiteX7" fmla="*/ 2477156 w 2700303"/>
              <a:gd name="connsiteY7" fmla="*/ 502622 h 502622"/>
              <a:gd name="connsiteX8" fmla="*/ 139677 w 2700303"/>
              <a:gd name="connsiteY8" fmla="*/ 502622 h 502622"/>
              <a:gd name="connsiteX9" fmla="*/ 84075 w 2700303"/>
              <a:gd name="connsiteY9" fmla="*/ 502622 h 502622"/>
              <a:gd name="connsiteX10" fmla="*/ 303 w 2700303"/>
              <a:gd name="connsiteY10" fmla="*/ 418850 h 502622"/>
              <a:gd name="connsiteX11" fmla="*/ 303 w 2700303"/>
              <a:gd name="connsiteY11" fmla="*/ 311033 h 502622"/>
              <a:gd name="connsiteX12" fmla="*/ 0 w 2700303"/>
              <a:gd name="connsiteY12" fmla="*/ 311033 h 50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0303" h="502622">
                <a:moveTo>
                  <a:pt x="0" y="0"/>
                </a:moveTo>
                <a:lnTo>
                  <a:pt x="84075" y="0"/>
                </a:lnTo>
                <a:lnTo>
                  <a:pt x="139677" y="0"/>
                </a:lnTo>
                <a:lnTo>
                  <a:pt x="2477156" y="0"/>
                </a:lnTo>
                <a:lnTo>
                  <a:pt x="2700000" y="0"/>
                </a:lnTo>
                <a:lnTo>
                  <a:pt x="2700303" y="0"/>
                </a:lnTo>
                <a:lnTo>
                  <a:pt x="2700303" y="502622"/>
                </a:lnTo>
                <a:lnTo>
                  <a:pt x="2477156" y="502622"/>
                </a:lnTo>
                <a:lnTo>
                  <a:pt x="139677" y="502622"/>
                </a:lnTo>
                <a:lnTo>
                  <a:pt x="84075" y="502622"/>
                </a:lnTo>
                <a:cubicBezTo>
                  <a:pt x="37809" y="502622"/>
                  <a:pt x="303" y="465116"/>
                  <a:pt x="303" y="418850"/>
                </a:cubicBezTo>
                <a:lnTo>
                  <a:pt x="303" y="311033"/>
                </a:lnTo>
                <a:lnTo>
                  <a:pt x="0" y="31103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Introduction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90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2">
            <a:extLst>
              <a:ext uri="{FF2B5EF4-FFF2-40B4-BE49-F238E27FC236}">
                <a16:creationId xmlns:a16="http://schemas.microsoft.com/office/drawing/2014/main" id="{FC4C95CD-3BE0-CCD5-43E3-D5E75705D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3349" y="0"/>
            <a:ext cx="1543050" cy="1477407"/>
          </a:xfrm>
          <a:prstGeom prst="rect">
            <a:avLst/>
          </a:prstGeom>
        </p:spPr>
      </p:pic>
      <p:sp>
        <p:nvSpPr>
          <p:cNvPr id="3" name="Google Shape;92;g33e8c522fb3_0_0">
            <a:extLst>
              <a:ext uri="{FF2B5EF4-FFF2-40B4-BE49-F238E27FC236}">
                <a16:creationId xmlns:a16="http://schemas.microsoft.com/office/drawing/2014/main" id="{39D55D40-A1B8-30AE-FE52-DAD5A1FC4E7E}"/>
              </a:ext>
            </a:extLst>
          </p:cNvPr>
          <p:cNvSpPr txBox="1">
            <a:spLocks noGrp="1"/>
          </p:cNvSpPr>
          <p:nvPr/>
        </p:nvSpPr>
        <p:spPr>
          <a:xfrm>
            <a:off x="1326844" y="738703"/>
            <a:ext cx="10749746" cy="5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60"/>
              </a:buClr>
              <a:buSzPts val="3200"/>
              <a:buNone/>
            </a:pPr>
            <a:r>
              <a:rPr lang="fr-FR" dirty="0" err="1">
                <a:solidFill>
                  <a:schemeClr val="accent1"/>
                </a:solidFill>
                <a:latin typeface="Aptos Display" panose="020B0004020202020204" pitchFamily="34" charset="0"/>
                <a:sym typeface="Arial"/>
              </a:rPr>
              <a:t>Subtitle</a:t>
            </a:r>
            <a:endParaRPr sz="2400" dirty="0">
              <a:solidFill>
                <a:schemeClr val="accent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4" name="Google Shape;93;g33e8c522fb3_0_0">
            <a:extLst>
              <a:ext uri="{FF2B5EF4-FFF2-40B4-BE49-F238E27FC236}">
                <a16:creationId xmlns:a16="http://schemas.microsoft.com/office/drawing/2014/main" id="{A869A1FA-EB05-C39E-3D81-2A10260661DE}"/>
              </a:ext>
            </a:extLst>
          </p:cNvPr>
          <p:cNvSpPr txBox="1"/>
          <p:nvPr/>
        </p:nvSpPr>
        <p:spPr>
          <a:xfrm>
            <a:off x="126982" y="1477407"/>
            <a:ext cx="107171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 err="1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Text</a:t>
            </a:r>
            <a:endParaRPr sz="1800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6" name="Google Shape;82;p16">
            <a:extLst>
              <a:ext uri="{FF2B5EF4-FFF2-40B4-BE49-F238E27FC236}">
                <a16:creationId xmlns:a16="http://schemas.microsoft.com/office/drawing/2014/main" id="{2AE354ED-96A2-782E-577C-80AFFAF2733B}"/>
              </a:ext>
            </a:extLst>
          </p:cNvPr>
          <p:cNvSpPr/>
          <p:nvPr/>
        </p:nvSpPr>
        <p:spPr>
          <a:xfrm>
            <a:off x="4097118" y="-1"/>
            <a:ext cx="2700000" cy="6026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Material &amp; Methods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31A60DC4-B0E8-A146-682D-FE1B3B79645A}"/>
              </a:ext>
            </a:extLst>
          </p:cNvPr>
          <p:cNvSpPr/>
          <p:nvPr/>
        </p:nvSpPr>
        <p:spPr>
          <a:xfrm>
            <a:off x="6796815" y="-1"/>
            <a:ext cx="2700000" cy="6026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Results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  <a:sym typeface="Arial"/>
            </a:endParaRPr>
          </a:p>
        </p:txBody>
      </p:sp>
      <p:sp>
        <p:nvSpPr>
          <p:cNvPr id="8" name="Google Shape;87;p16">
            <a:extLst>
              <a:ext uri="{FF2B5EF4-FFF2-40B4-BE49-F238E27FC236}">
                <a16:creationId xmlns:a16="http://schemas.microsoft.com/office/drawing/2014/main" id="{C1446366-F607-EF82-73EE-76A35BFB1115}"/>
              </a:ext>
            </a:extLst>
          </p:cNvPr>
          <p:cNvSpPr/>
          <p:nvPr/>
        </p:nvSpPr>
        <p:spPr>
          <a:xfrm>
            <a:off x="9492000" y="-1"/>
            <a:ext cx="2700000" cy="6026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Discussion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40EBD1BA-8A56-110E-9D26-046228112A75}"/>
              </a:ext>
            </a:extLst>
          </p:cNvPr>
          <p:cNvSpPr/>
          <p:nvPr/>
        </p:nvSpPr>
        <p:spPr>
          <a:xfrm>
            <a:off x="1396512" y="-1"/>
            <a:ext cx="2700303" cy="602683"/>
          </a:xfrm>
          <a:custGeom>
            <a:avLst/>
            <a:gdLst>
              <a:gd name="connsiteX0" fmla="*/ 0 w 2700303"/>
              <a:gd name="connsiteY0" fmla="*/ 0 h 502622"/>
              <a:gd name="connsiteX1" fmla="*/ 84075 w 2700303"/>
              <a:gd name="connsiteY1" fmla="*/ 0 h 502622"/>
              <a:gd name="connsiteX2" fmla="*/ 139677 w 2700303"/>
              <a:gd name="connsiteY2" fmla="*/ 0 h 502622"/>
              <a:gd name="connsiteX3" fmla="*/ 2477156 w 2700303"/>
              <a:gd name="connsiteY3" fmla="*/ 0 h 502622"/>
              <a:gd name="connsiteX4" fmla="*/ 2700000 w 2700303"/>
              <a:gd name="connsiteY4" fmla="*/ 0 h 502622"/>
              <a:gd name="connsiteX5" fmla="*/ 2700303 w 2700303"/>
              <a:gd name="connsiteY5" fmla="*/ 0 h 502622"/>
              <a:gd name="connsiteX6" fmla="*/ 2700303 w 2700303"/>
              <a:gd name="connsiteY6" fmla="*/ 502622 h 502622"/>
              <a:gd name="connsiteX7" fmla="*/ 2477156 w 2700303"/>
              <a:gd name="connsiteY7" fmla="*/ 502622 h 502622"/>
              <a:gd name="connsiteX8" fmla="*/ 139677 w 2700303"/>
              <a:gd name="connsiteY8" fmla="*/ 502622 h 502622"/>
              <a:gd name="connsiteX9" fmla="*/ 84075 w 2700303"/>
              <a:gd name="connsiteY9" fmla="*/ 502622 h 502622"/>
              <a:gd name="connsiteX10" fmla="*/ 303 w 2700303"/>
              <a:gd name="connsiteY10" fmla="*/ 418850 h 502622"/>
              <a:gd name="connsiteX11" fmla="*/ 303 w 2700303"/>
              <a:gd name="connsiteY11" fmla="*/ 311033 h 502622"/>
              <a:gd name="connsiteX12" fmla="*/ 0 w 2700303"/>
              <a:gd name="connsiteY12" fmla="*/ 311033 h 50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0303" h="502622">
                <a:moveTo>
                  <a:pt x="0" y="0"/>
                </a:moveTo>
                <a:lnTo>
                  <a:pt x="84075" y="0"/>
                </a:lnTo>
                <a:lnTo>
                  <a:pt x="139677" y="0"/>
                </a:lnTo>
                <a:lnTo>
                  <a:pt x="2477156" y="0"/>
                </a:lnTo>
                <a:lnTo>
                  <a:pt x="2700000" y="0"/>
                </a:lnTo>
                <a:lnTo>
                  <a:pt x="2700303" y="0"/>
                </a:lnTo>
                <a:lnTo>
                  <a:pt x="2700303" y="502622"/>
                </a:lnTo>
                <a:lnTo>
                  <a:pt x="2477156" y="502622"/>
                </a:lnTo>
                <a:lnTo>
                  <a:pt x="139677" y="502622"/>
                </a:lnTo>
                <a:lnTo>
                  <a:pt x="84075" y="502622"/>
                </a:lnTo>
                <a:cubicBezTo>
                  <a:pt x="37809" y="502622"/>
                  <a:pt x="303" y="465116"/>
                  <a:pt x="303" y="418850"/>
                </a:cubicBezTo>
                <a:lnTo>
                  <a:pt x="303" y="311033"/>
                </a:lnTo>
                <a:lnTo>
                  <a:pt x="0" y="31103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ts val="2400"/>
              <a:buNone/>
            </a:pPr>
            <a:r>
              <a:rPr lang="en" sz="2000" dirty="0">
                <a:solidFill>
                  <a:schemeClr val="lt1"/>
                </a:solidFill>
                <a:latin typeface="Aptos Display" panose="020B0004020202020204" pitchFamily="34" charset="0"/>
              </a:rPr>
              <a:t>Introduction</a:t>
            </a:r>
            <a:endParaRPr sz="1600" dirty="0">
              <a:solidFill>
                <a:schemeClr val="lt1"/>
              </a:solidFill>
              <a:latin typeface="Aptos Display" panose="020B00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316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842A0B-C768-A158-B4EA-B4443B5E43FA}"/>
              </a:ext>
            </a:extLst>
          </p:cNvPr>
          <p:cNvSpPr/>
          <p:nvPr/>
        </p:nvSpPr>
        <p:spPr>
          <a:xfrm>
            <a:off x="0" y="6477001"/>
            <a:ext cx="12192000" cy="380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JED </a:t>
            </a:r>
            <a:r>
              <a:rPr lang="en-US" dirty="0" err="1"/>
              <a:t>nBISE</a:t>
            </a:r>
            <a:r>
              <a:rPr lang="en-US" dirty="0"/>
              <a:t> 28</a:t>
            </a:r>
            <a:r>
              <a:rPr lang="en-US" baseline="30000" dirty="0"/>
              <a:t>th</a:t>
            </a:r>
            <a:r>
              <a:rPr lang="en-US" dirty="0"/>
              <a:t> edition – Mai 21</a:t>
            </a:r>
            <a:r>
              <a:rPr lang="en-US" baseline="30000" dirty="0"/>
              <a:t>st</a:t>
            </a:r>
            <a:r>
              <a:rPr lang="en-US" dirty="0"/>
              <a:t> and 22</a:t>
            </a:r>
            <a:r>
              <a:rPr lang="en-US" baseline="30000" dirty="0"/>
              <a:t>nd</a:t>
            </a:r>
            <a:r>
              <a:rPr lang="en-US" dirty="0"/>
              <a:t> 2026 – Caen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41440F41-D32A-F2CA-3BDD-7B3CF6904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2400" y="5219410"/>
            <a:ext cx="1920307" cy="183861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5898EA2-26C1-B369-22D3-3800A128B436}"/>
              </a:ext>
            </a:extLst>
          </p:cNvPr>
          <p:cNvSpPr txBox="1"/>
          <p:nvPr/>
        </p:nvSpPr>
        <p:spPr>
          <a:xfrm>
            <a:off x="3204783" y="3706589"/>
            <a:ext cx="59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/ Acknowledgements</a:t>
            </a:r>
          </a:p>
        </p:txBody>
      </p:sp>
      <p:pic>
        <p:nvPicPr>
          <p:cNvPr id="9" name="Image 8" descr="Une image contenant logo, texte, carte de visite, Police&#10;&#10;Le contenu généré par l’IA peut être incorrect.">
            <a:extLst>
              <a:ext uri="{FF2B5EF4-FFF2-40B4-BE49-F238E27FC236}">
                <a16:creationId xmlns:a16="http://schemas.microsoft.com/office/drawing/2014/main" id="{A09301D3-898F-0FBC-DE20-3D0D6CBEA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82" y="202423"/>
            <a:ext cx="1265455" cy="720000"/>
          </a:xfrm>
          <a:prstGeom prst="rect">
            <a:avLst/>
          </a:prstGeom>
        </p:spPr>
      </p:pic>
      <p:pic>
        <p:nvPicPr>
          <p:cNvPr id="15" name="Image 14" descr="Une image contenant texte, logo, symbole, Police&#10;&#10;Le contenu généré par l’IA peut être incorrect.">
            <a:extLst>
              <a:ext uri="{FF2B5EF4-FFF2-40B4-BE49-F238E27FC236}">
                <a16:creationId xmlns:a16="http://schemas.microsoft.com/office/drawing/2014/main" id="{298B5A76-7202-48E6-954F-BAED542FE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75" y="166426"/>
            <a:ext cx="760563" cy="720000"/>
          </a:xfrm>
          <a:prstGeom prst="rect">
            <a:avLst/>
          </a:prstGeom>
        </p:spPr>
      </p:pic>
      <p:pic>
        <p:nvPicPr>
          <p:cNvPr id="17" name="Image 16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1D43025F-CD44-A6D1-3F27-80457C24F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2" y="215412"/>
            <a:ext cx="1069307" cy="720000"/>
          </a:xfrm>
          <a:prstGeom prst="rect">
            <a:avLst/>
          </a:prstGeom>
        </p:spPr>
      </p:pic>
      <p:pic>
        <p:nvPicPr>
          <p:cNvPr id="19" name="Image 18" descr="Une image contenant Graphique, capture d’écran, symbol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36065B5A-1344-80D0-FE86-0F1B34134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33" y="290089"/>
            <a:ext cx="1320720" cy="544232"/>
          </a:xfrm>
          <a:prstGeom prst="rect">
            <a:avLst/>
          </a:prstGeom>
        </p:spPr>
      </p:pic>
      <p:pic>
        <p:nvPicPr>
          <p:cNvPr id="21" name="Image 20" descr="Une image contenant capture d’écran, noir, Police, Graphique&#10;&#10;Le contenu généré par l’IA peut être incorrect.">
            <a:extLst>
              <a:ext uri="{FF2B5EF4-FFF2-40B4-BE49-F238E27FC236}">
                <a16:creationId xmlns:a16="http://schemas.microsoft.com/office/drawing/2014/main" id="{726C42F8-8973-3FDA-F861-3462E3713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96" y="235905"/>
            <a:ext cx="1203658" cy="679015"/>
          </a:xfrm>
          <a:prstGeom prst="rect">
            <a:avLst/>
          </a:prstGeom>
        </p:spPr>
      </p:pic>
      <p:pic>
        <p:nvPicPr>
          <p:cNvPr id="23" name="Image 22" descr="Une image contenant Police, logo, Graphique, texte&#10;&#10;Le contenu généré par l’IA peut être incorrect.">
            <a:extLst>
              <a:ext uri="{FF2B5EF4-FFF2-40B4-BE49-F238E27FC236}">
                <a16:creationId xmlns:a16="http://schemas.microsoft.com/office/drawing/2014/main" id="{5F07B89B-4E33-55D2-82BC-DB3B9F8C05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71" y="290525"/>
            <a:ext cx="1076262" cy="543796"/>
          </a:xfrm>
          <a:prstGeom prst="rect">
            <a:avLst/>
          </a:prstGeom>
        </p:spPr>
      </p:pic>
      <p:pic>
        <p:nvPicPr>
          <p:cNvPr id="29" name="Image 28" descr="Une image contenant Police, Graphique, graphisme, texte&#10;&#10;Le contenu généré par l’IA peut être incorrect.">
            <a:extLst>
              <a:ext uri="{FF2B5EF4-FFF2-40B4-BE49-F238E27FC236}">
                <a16:creationId xmlns:a16="http://schemas.microsoft.com/office/drawing/2014/main" id="{F4D8A506-230B-E648-BA29-C605F18E8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99" y="220281"/>
            <a:ext cx="1517266" cy="646355"/>
          </a:xfrm>
          <a:prstGeom prst="rect">
            <a:avLst/>
          </a:prstGeom>
        </p:spPr>
      </p:pic>
      <p:pic>
        <p:nvPicPr>
          <p:cNvPr id="31" name="Image 30" descr="Une image contenant Police, Graphique, Danse&#10;&#10;Le contenu généré par l’IA peut être incorrect.">
            <a:extLst>
              <a:ext uri="{FF2B5EF4-FFF2-40B4-BE49-F238E27FC236}">
                <a16:creationId xmlns:a16="http://schemas.microsoft.com/office/drawing/2014/main" id="{6AE41FA8-1693-D5E3-851E-19AADEC6DA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95" y="379924"/>
            <a:ext cx="1669570" cy="390975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7BC025D9-D664-F5C5-3C49-EE0E1EB720A5}"/>
              </a:ext>
            </a:extLst>
          </p:cNvPr>
          <p:cNvGrpSpPr/>
          <p:nvPr/>
        </p:nvGrpSpPr>
        <p:grpSpPr>
          <a:xfrm>
            <a:off x="1308958" y="866636"/>
            <a:ext cx="9574084" cy="931353"/>
            <a:chOff x="1094120" y="786027"/>
            <a:chExt cx="9574084" cy="931353"/>
          </a:xfrm>
        </p:grpSpPr>
        <p:pic>
          <p:nvPicPr>
            <p:cNvPr id="37" name="Image 36" descr="Une image contenant logo, Police, Graphique, symbole&#10;&#10;Le contenu généré par l’IA peut être incorrect.">
              <a:extLst>
                <a:ext uri="{FF2B5EF4-FFF2-40B4-BE49-F238E27FC236}">
                  <a16:creationId xmlns:a16="http://schemas.microsoft.com/office/drawing/2014/main" id="{943168AE-706F-E543-D6C1-1C63B745D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445" y="889984"/>
              <a:ext cx="1200000" cy="720000"/>
            </a:xfrm>
            <a:prstGeom prst="rect">
              <a:avLst/>
            </a:prstGeom>
          </p:spPr>
        </p:pic>
        <p:pic>
          <p:nvPicPr>
            <p:cNvPr id="3" name="Image 2" descr="Une image contenant logo, Police, texte, cercle&#10;&#10;Le contenu généré par l’IA peut être incorrect.">
              <a:extLst>
                <a:ext uri="{FF2B5EF4-FFF2-40B4-BE49-F238E27FC236}">
                  <a16:creationId xmlns:a16="http://schemas.microsoft.com/office/drawing/2014/main" id="{8F05B6F0-442B-4725-2761-8F249B9B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735" y="923075"/>
              <a:ext cx="720000" cy="720000"/>
            </a:xfrm>
            <a:prstGeom prst="rect">
              <a:avLst/>
            </a:prstGeom>
          </p:spPr>
        </p:pic>
        <p:pic>
          <p:nvPicPr>
            <p:cNvPr id="27" name="Image 26" descr="Une image contenant Papillons de jour et de nuit, invertébré, insecte, papillon&#10;&#10;Le contenu généré par l’IA peut être incorrect.">
              <a:extLst>
                <a:ext uri="{FF2B5EF4-FFF2-40B4-BE49-F238E27FC236}">
                  <a16:creationId xmlns:a16="http://schemas.microsoft.com/office/drawing/2014/main" id="{FE14D49A-A96D-1853-69EB-AE8D2E4B8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585" y="816651"/>
              <a:ext cx="1334255" cy="720000"/>
            </a:xfrm>
            <a:prstGeom prst="rect">
              <a:avLst/>
            </a:prstGeom>
          </p:spPr>
        </p:pic>
        <p:pic>
          <p:nvPicPr>
            <p:cNvPr id="33" name="Image 32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7276B43F-1233-0F6D-1E18-825ACA21E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242" y="786027"/>
              <a:ext cx="1373962" cy="720000"/>
            </a:xfrm>
            <a:prstGeom prst="rect">
              <a:avLst/>
            </a:prstGeom>
          </p:spPr>
        </p:pic>
        <p:pic>
          <p:nvPicPr>
            <p:cNvPr id="35" name="Image 34" descr="Une image contenant texte, Police, logo, Graphique&#10;&#10;Le contenu généré par l’IA peut être incorrect.">
              <a:extLst>
                <a:ext uri="{FF2B5EF4-FFF2-40B4-BE49-F238E27FC236}">
                  <a16:creationId xmlns:a16="http://schemas.microsoft.com/office/drawing/2014/main" id="{B121C936-4CD2-B937-DBD5-901589B51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735" y="976038"/>
              <a:ext cx="1440000" cy="720000"/>
            </a:xfrm>
            <a:prstGeom prst="rect">
              <a:avLst/>
            </a:prstGeom>
          </p:spPr>
        </p:pic>
        <p:pic>
          <p:nvPicPr>
            <p:cNvPr id="39" name="Image 38" descr="Une image contenant Police, Graphique, graphisme, texte&#10;&#10;Le contenu généré par l’IA peut être incorrect.">
              <a:extLst>
                <a:ext uri="{FF2B5EF4-FFF2-40B4-BE49-F238E27FC236}">
                  <a16:creationId xmlns:a16="http://schemas.microsoft.com/office/drawing/2014/main" id="{FFA6E9BB-4C81-38EB-B7B8-73D842C28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322" y="1098171"/>
              <a:ext cx="1408123" cy="303627"/>
            </a:xfrm>
            <a:prstGeom prst="rect">
              <a:avLst/>
            </a:prstGeom>
          </p:spPr>
        </p:pic>
        <p:pic>
          <p:nvPicPr>
            <p:cNvPr id="41" name="Image 40" descr="Une image contenant Police, texte, Graphique, jaune&#10;&#10;Le contenu généré par l’IA peut être incorrect.">
              <a:extLst>
                <a:ext uri="{FF2B5EF4-FFF2-40B4-BE49-F238E27FC236}">
                  <a16:creationId xmlns:a16="http://schemas.microsoft.com/office/drawing/2014/main" id="{543478CF-6A13-92FE-58FE-70896227F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20" y="914701"/>
              <a:ext cx="697477" cy="720000"/>
            </a:xfrm>
            <a:prstGeom prst="rect">
              <a:avLst/>
            </a:prstGeom>
          </p:spPr>
        </p:pic>
        <p:pic>
          <p:nvPicPr>
            <p:cNvPr id="43" name="Image 42" descr="Une image contenant Graphique, cheval, dessin humoristique, texte&#10;&#10;Le contenu généré par l’IA peut être incorrect.">
              <a:extLst>
                <a:ext uri="{FF2B5EF4-FFF2-40B4-BE49-F238E27FC236}">
                  <a16:creationId xmlns:a16="http://schemas.microsoft.com/office/drawing/2014/main" id="{730B283D-AECD-5DF5-CEB7-80565B226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020" y="997380"/>
              <a:ext cx="1317858" cy="720000"/>
            </a:xfrm>
            <a:prstGeom prst="rect">
              <a:avLst/>
            </a:prstGeom>
          </p:spPr>
        </p:pic>
      </p:grp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A6740D2-1B79-F632-0EC3-9A92A15B4392}"/>
              </a:ext>
            </a:extLst>
          </p:cNvPr>
          <p:cNvCxnSpPr>
            <a:cxnSpLocks/>
          </p:cNvCxnSpPr>
          <p:nvPr/>
        </p:nvCxnSpPr>
        <p:spPr>
          <a:xfrm flipH="1">
            <a:off x="709788" y="1994415"/>
            <a:ext cx="1077242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Image 46" descr="Une image contenant Police, Graphiqu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01337574-FF44-A95D-27DE-BA1DBD743E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898" b="51059"/>
          <a:stretch/>
        </p:blipFill>
        <p:spPr>
          <a:xfrm>
            <a:off x="7452687" y="303842"/>
            <a:ext cx="1026590" cy="50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4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1">
      <a:dk1>
        <a:sysClr val="windowText" lastClr="000000"/>
      </a:dk1>
      <a:lt1>
        <a:sysClr val="window" lastClr="FFFFFF"/>
      </a:lt1>
      <a:dk2>
        <a:srgbClr val="344D6C"/>
      </a:dk2>
      <a:lt2>
        <a:srgbClr val="E5EBF2"/>
      </a:lt2>
      <a:accent1>
        <a:srgbClr val="4E74A3"/>
      </a:accent1>
      <a:accent2>
        <a:srgbClr val="B55475"/>
      </a:accent2>
      <a:accent3>
        <a:srgbClr val="92639D"/>
      </a:accent3>
      <a:accent4>
        <a:srgbClr val="A5B592"/>
      </a:accent4>
      <a:accent5>
        <a:srgbClr val="809EC2"/>
      </a:accent5>
      <a:accent6>
        <a:srgbClr val="E7BC29"/>
      </a:accent6>
      <a:hlink>
        <a:srgbClr val="D092A7"/>
      </a:hlink>
      <a:folHlink>
        <a:srgbClr val="7F6F6F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64</Words>
  <Application>Microsoft Office PowerPoint</Application>
  <PresentationFormat>Grand écran</PresentationFormat>
  <Paragraphs>32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de Caen Normandie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Solenn Desmadril</dc:creator>
  <cp:lastModifiedBy>Solenn Desmadril</cp:lastModifiedBy>
  <cp:revision>3</cp:revision>
  <dcterms:created xsi:type="dcterms:W3CDTF">2026-02-05T17:16:48Z</dcterms:created>
  <dcterms:modified xsi:type="dcterms:W3CDTF">2026-04-27T09:13:29Z</dcterms:modified>
</cp:coreProperties>
</file>